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Bangers" panose="020B0604020202020204" charset="0"/>
      <p:regular r:id="rId31"/>
    </p:embeddedFont>
    <p:embeddedFont>
      <p:font typeface="Snigle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fabcf0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efabcf0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fabcf0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efabcf0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all day tomorrow. What do you think of? What does it mean to learn? Does anyone know the world algorithm?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fabcf0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fabcf0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fabcf03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fabcf03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Artificial intelligence is a kind of algorithm… theres other kinds as well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efabcf03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efabcf03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efabcf03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efabcf03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efabcf03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efabcf03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efabcf03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efabcf03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efabcf03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efabcf03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instagrams algorithm trying to pick? What kinds of ads do you get? What do you think they are trying to do?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efabcf03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efabcf03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efabcf03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efabcf03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fabcf0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fabcf0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efabcf03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efabcf03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kind of dataset do you think this learning algorithm is learning from… do you notice patterns?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efabcf03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efabcf03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efabcf03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efabcf03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fabcf03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efabcf03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efabcf03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efabcf03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fabcf03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fabcf03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efabcf03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efabcf03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efabcf039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efabcf039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fabcf0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efabcf0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all have in common?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do? [How do robots help us]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Cozmo - visual recognition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Alexa/Google home - speech recognition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robots the only form of AI?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fabcf0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fabcf0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of you use these?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have in common?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fabcf03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fabcf03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trying to predict something in the future or something that the data says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what you predict (weather , what happens in a movie)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fabcf0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fabcf0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fabcf03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fabcf03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fabcf0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efabcf0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Isn’t just numbers -- weather data vs. online video data (gives you information)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you ever collected a dataset??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fabcf0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fabcf0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definition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7" name="Google Shape;57;p14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9" name="Google Shape;69;p16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75" name="Google Shape;75;p1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82" name="Google Shape;82;p1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0" name="Google Shape;90;p1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99" name="Google Shape;99;p2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05" name="Google Shape;105;p21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 rtl="0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To artificial Intelligence!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has three parts</a:t>
            </a:r>
            <a:endParaRPr/>
          </a:p>
        </p:txBody>
      </p:sp>
      <p:sp>
        <p:nvSpPr>
          <p:cNvPr id="185" name="Google Shape;185;p32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6" name="Google Shape;186;p32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</a:t>
            </a: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algorithm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ctrTitle"/>
          </p:nvPr>
        </p:nvSpPr>
        <p:spPr>
          <a:xfrm>
            <a:off x="3865425" y="806100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/>
                <a:ea typeface="Sniglet"/>
                <a:cs typeface="Sniglet"/>
                <a:sym typeface="Sniglet"/>
              </a:rPr>
              <a:t>What is an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“algorithm”?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</a:t>
            </a:r>
            <a:endParaRPr/>
          </a:p>
        </p:txBody>
      </p:sp>
      <p:sp>
        <p:nvSpPr>
          <p:cNvPr id="199" name="Google Shape;199;p34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input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0" name="Google Shape;200;p34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Steps to change input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1" name="Google Shape;201;p34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output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a contact to your phone</a:t>
            </a:r>
            <a:endParaRPr/>
          </a:p>
        </p:txBody>
      </p:sp>
      <p:sp>
        <p:nvSpPr>
          <p:cNvPr id="208" name="Google Shape;208;p35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FF4026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Input: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Contact’s name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Phone number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9" name="Google Shape;209;p35"/>
          <p:cNvSpPr/>
          <p:nvPr/>
        </p:nvSpPr>
        <p:spPr>
          <a:xfrm rot="-151800">
            <a:off x="3295594" y="1977128"/>
            <a:ext cx="2732063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/>
              <a:buAutoNum type="arabicPeriod"/>
            </a:pPr>
            <a:r>
              <a:rPr lang="en-GB" sz="1200">
                <a:latin typeface="Sniglet"/>
                <a:ea typeface="Sniglet"/>
                <a:cs typeface="Sniglet"/>
                <a:sym typeface="Sniglet"/>
              </a:rPr>
              <a:t>Open address book app</a:t>
            </a:r>
            <a:endParaRPr sz="12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/>
              <a:buAutoNum type="arabicPeriod"/>
            </a:pPr>
            <a:r>
              <a:rPr lang="en-GB" sz="1200">
                <a:latin typeface="Sniglet"/>
                <a:ea typeface="Sniglet"/>
                <a:cs typeface="Sniglet"/>
                <a:sym typeface="Sniglet"/>
              </a:rPr>
              <a:t>Fill out first name</a:t>
            </a:r>
            <a:endParaRPr sz="12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/>
              <a:buAutoNum type="arabicPeriod"/>
            </a:pPr>
            <a:r>
              <a:rPr lang="en-GB" sz="1200">
                <a:latin typeface="Sniglet"/>
                <a:ea typeface="Sniglet"/>
                <a:cs typeface="Sniglet"/>
                <a:sym typeface="Sniglet"/>
              </a:rPr>
              <a:t>Fill out last name</a:t>
            </a:r>
            <a:endParaRPr sz="12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/>
              <a:buAutoNum type="arabicPeriod"/>
            </a:pPr>
            <a:r>
              <a:rPr lang="en-GB" sz="1200">
                <a:latin typeface="Sniglet"/>
                <a:ea typeface="Sniglet"/>
                <a:cs typeface="Sniglet"/>
                <a:sym typeface="Sniglet"/>
              </a:rPr>
              <a:t>Add phone number</a:t>
            </a:r>
            <a:endParaRPr sz="12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Sniglet"/>
              <a:buAutoNum type="arabicPeriod"/>
            </a:pPr>
            <a:r>
              <a:rPr lang="en-GB" sz="1200">
                <a:latin typeface="Sniglet"/>
                <a:ea typeface="Sniglet"/>
                <a:cs typeface="Sniglet"/>
                <a:sym typeface="Sniglet"/>
              </a:rPr>
              <a:t>Save!</a:t>
            </a:r>
            <a:endParaRPr sz="1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0" name="Google Shape;210;p35"/>
          <p:cNvSpPr/>
          <p:nvPr/>
        </p:nvSpPr>
        <p:spPr>
          <a:xfrm rot="-151775">
            <a:off x="5682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00A7EB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Output: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A new contact in your phone 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has three parts</a:t>
            </a:r>
            <a:endParaRPr/>
          </a:p>
        </p:txBody>
      </p:sp>
      <p:sp>
        <p:nvSpPr>
          <p:cNvPr id="217" name="Google Shape;217;p36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8" name="Google Shape;218;p36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</a:t>
            </a: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algorithm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</a:t>
            </a:r>
            <a:endParaRPr/>
          </a:p>
        </p:txBody>
      </p:sp>
      <p:sp>
        <p:nvSpPr>
          <p:cNvPr id="225" name="Google Shape;225;p3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6" name="Google Shape;226;p3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7" name="Google Shape;227;p3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prediction!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8" name="Google Shape;228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600"/>
              <a:t>Let’s try some examples</a:t>
            </a:r>
            <a:endParaRPr sz="3600"/>
          </a:p>
        </p:txBody>
      </p:sp>
      <p:sp>
        <p:nvSpPr>
          <p:cNvPr id="234" name="Google Shape;234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 advertisement</a:t>
            </a:r>
            <a:endParaRPr/>
          </a:p>
        </p:txBody>
      </p:sp>
      <p:sp>
        <p:nvSpPr>
          <p:cNvPr id="240" name="Google Shape;240;p39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prediction?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 advertisement</a:t>
            </a:r>
            <a:endParaRPr/>
          </a:p>
        </p:txBody>
      </p:sp>
      <p:sp>
        <p:nvSpPr>
          <p:cNvPr id="247" name="Google Shape;247;p40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What you will click on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 advertisement</a:t>
            </a:r>
            <a:endParaRPr/>
          </a:p>
        </p:txBody>
      </p:sp>
      <p:sp>
        <p:nvSpPr>
          <p:cNvPr id="254" name="Google Shape;254;p41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What you will click on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56" name="Google Shape;256;p41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ctrTitle"/>
          </p:nvPr>
        </p:nvSpPr>
        <p:spPr>
          <a:xfrm>
            <a:off x="3865425" y="806100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/>
                <a:ea typeface="Sniglet"/>
                <a:cs typeface="Sniglet"/>
                <a:sym typeface="Sniglet"/>
              </a:rPr>
              <a:t>What does 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“Artificial Intelligence”</a:t>
            </a:r>
            <a:endParaRPr sz="3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/>
                <a:ea typeface="Sniglet"/>
                <a:cs typeface="Sniglet"/>
                <a:sym typeface="Sniglet"/>
              </a:rPr>
              <a:t> make you think of?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00" y="2557852"/>
            <a:ext cx="2314925" cy="25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 advertisement</a:t>
            </a:r>
            <a:endParaRPr/>
          </a:p>
        </p:txBody>
      </p:sp>
      <p:sp>
        <p:nvSpPr>
          <p:cNvPr id="262" name="Google Shape;262;p42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What you will click on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3" name="Google Shape;263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64" name="Google Shape;264;p42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5" name="Google Shape;265;p42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Instagram advertisement</a:t>
            </a:r>
            <a:endParaRPr/>
          </a:p>
        </p:txBody>
      </p:sp>
      <p:sp>
        <p:nvSpPr>
          <p:cNvPr id="271" name="Google Shape;271;p43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What you will click on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72" name="Google Shape;272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73" name="Google Shape;273;p43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74" name="Google Shape;274;p43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/>
              <a:buChar char="●"/>
            </a:pPr>
            <a:r>
              <a:rPr lang="en-GB" sz="1600">
                <a:latin typeface="Sniglet"/>
                <a:ea typeface="Sniglet"/>
                <a:cs typeface="Sniglet"/>
                <a:sym typeface="Sniglet"/>
              </a:rPr>
              <a:t>Past clicks </a:t>
            </a:r>
            <a:endParaRPr sz="16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/>
              <a:buChar char="●"/>
            </a:pPr>
            <a:r>
              <a:rPr lang="en-GB" sz="1600">
                <a:latin typeface="Sniglet"/>
                <a:ea typeface="Sniglet"/>
                <a:cs typeface="Sniglet"/>
                <a:sym typeface="Sniglet"/>
              </a:rPr>
              <a:t>Brands you follow and people like you</a:t>
            </a:r>
            <a:endParaRPr sz="16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niglet"/>
              <a:buChar char="●"/>
            </a:pPr>
            <a:r>
              <a:rPr lang="en-GB" sz="1600">
                <a:latin typeface="Sniglet"/>
                <a:ea typeface="Sniglet"/>
                <a:cs typeface="Sniglet"/>
                <a:sym typeface="Sniglet"/>
              </a:rPr>
              <a:t>Text in captions </a:t>
            </a:r>
            <a:endParaRPr sz="16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280" name="Google Shape;280;p44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1" name="Google Shape;281;p44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2" name="Google Shape;282;p44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prediction!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3" name="Google Shape;283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289" name="Google Shape;289;p45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prediction?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0" name="Google Shape;290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296" name="Google Shape;296;p46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If email is spam or not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7" name="Google Shape;297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303" name="Google Shape;303;p4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If email is spam or not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4" name="Google Shape;30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05" name="Google Shape;305;p4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311" name="Google Shape;311;p48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If email is spam or not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2" name="Google Shape;312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13" name="Google Shape;313;p48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4" name="Google Shape;314;p48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dataset?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Email spam Filter</a:t>
            </a:r>
            <a:endParaRPr/>
          </a:p>
        </p:txBody>
      </p:sp>
      <p:sp>
        <p:nvSpPr>
          <p:cNvPr id="320" name="Google Shape;320;p49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If email is spam or not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21" name="Google Shape;321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22" name="Google Shape;322;p49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23" name="Google Shape;323;p49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Past emails you have labeled as spam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Text of emails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50" y="472775"/>
            <a:ext cx="3072024" cy="17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0" y="2370475"/>
            <a:ext cx="1762775" cy="16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25" y="2422425"/>
            <a:ext cx="2505800" cy="25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6">
            <a:alphaModFix/>
          </a:blip>
          <a:srcRect l="23490" t="6886" r="24722" b="9340"/>
          <a:stretch/>
        </p:blipFill>
        <p:spPr>
          <a:xfrm>
            <a:off x="6844861" y="2370475"/>
            <a:ext cx="1549190" cy="25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8674" y="2660475"/>
            <a:ext cx="1323375" cy="202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5875" y="40130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9">
            <a:alphaModFix/>
          </a:blip>
          <a:srcRect t="527" r="9477"/>
          <a:stretch/>
        </p:blipFill>
        <p:spPr>
          <a:xfrm>
            <a:off x="7048425" y="401300"/>
            <a:ext cx="1700700" cy="1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725" y="702175"/>
            <a:ext cx="1973375" cy="416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150" y="3711625"/>
            <a:ext cx="2475450" cy="1237725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75" y="157950"/>
            <a:ext cx="3661146" cy="2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050" y="2457775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7">
            <a:alphaModFix/>
          </a:blip>
          <a:srcRect t="12816" r="49847"/>
          <a:stretch/>
        </p:blipFill>
        <p:spPr>
          <a:xfrm>
            <a:off x="4649050" y="83125"/>
            <a:ext cx="1803700" cy="341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has three parts</a:t>
            </a:r>
            <a:endParaRPr/>
          </a:p>
        </p:txBody>
      </p:sp>
      <p:sp>
        <p:nvSpPr>
          <p:cNvPr id="148" name="Google Shape;148;p27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9" name="Google Shape;149;p27"/>
          <p:cNvSpPr/>
          <p:nvPr/>
        </p:nvSpPr>
        <p:spPr>
          <a:xfrm rot="-151954">
            <a:off x="3295809" y="1986429"/>
            <a:ext cx="2308355" cy="1840197"/>
          </a:xfrm>
          <a:prstGeom prst="chevron">
            <a:avLst>
              <a:gd name="adj" fmla="val 29853"/>
            </a:avLst>
          </a:prstGeom>
          <a:solidFill>
            <a:srgbClr val="FAD9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learning algorithm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0" name="Google Shape;150;p27"/>
          <p:cNvSpPr/>
          <p:nvPr/>
        </p:nvSpPr>
        <p:spPr>
          <a:xfrm rot="-151775">
            <a:off x="5301341" y="1893924"/>
            <a:ext cx="2481018" cy="1840197"/>
          </a:xfrm>
          <a:prstGeom prst="chevron">
            <a:avLst>
              <a:gd name="adj" fmla="val 29853"/>
            </a:avLst>
          </a:prstGeom>
          <a:solidFill>
            <a:srgbClr val="FFA300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Sniglet"/>
                <a:ea typeface="Sniglet"/>
                <a:cs typeface="Sniglet"/>
                <a:sym typeface="Sniglet"/>
              </a:rPr>
              <a:t>prediction!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has three parts</a:t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ctrTitle"/>
          </p:nvPr>
        </p:nvSpPr>
        <p:spPr>
          <a:xfrm>
            <a:off x="3865425" y="806100"/>
            <a:ext cx="4374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Sniglet"/>
                <a:ea typeface="Sniglet"/>
                <a:cs typeface="Sniglet"/>
                <a:sym typeface="Sniglet"/>
              </a:rPr>
              <a:t>What is a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“dataset”?</a:t>
            </a:r>
            <a:endParaRPr sz="32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Datasets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1052050" y="1317350"/>
            <a:ext cx="3654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A </a:t>
            </a:r>
            <a:r>
              <a:rPr lang="en-GB" sz="2400" u="sng">
                <a:solidFill>
                  <a:srgbClr val="000000"/>
                </a:solidFill>
              </a:rPr>
              <a:t>dataset</a:t>
            </a:r>
            <a:r>
              <a:rPr lang="en-GB" sz="2400">
                <a:solidFill>
                  <a:srgbClr val="000000"/>
                </a:solidFill>
              </a:rPr>
              <a:t> is a collection of curated data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>
                <a:solidFill>
                  <a:srgbClr val="000000"/>
                </a:solidFill>
              </a:rPr>
              <a:t>Images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>
                <a:solidFill>
                  <a:srgbClr val="000000"/>
                </a:solidFill>
              </a:rPr>
              <a:t>Measurements (time, views, inches, etc)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>
                <a:solidFill>
                  <a:srgbClr val="000000"/>
                </a:solidFill>
              </a:rPr>
              <a:t>Text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-GB" sz="2400">
                <a:solidFill>
                  <a:srgbClr val="000000"/>
                </a:solidFill>
              </a:rPr>
              <a:t>Video recordings!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450" y="1595825"/>
            <a:ext cx="3398250" cy="25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has three parts</a:t>
            </a:r>
            <a:endParaRPr/>
          </a:p>
        </p:txBody>
      </p:sp>
      <p:sp>
        <p:nvSpPr>
          <p:cNvPr id="178" name="Google Shape;178;p31"/>
          <p:cNvSpPr/>
          <p:nvPr/>
        </p:nvSpPr>
        <p:spPr>
          <a:xfrm rot="-152142">
            <a:off x="1333737" y="2074150"/>
            <a:ext cx="2264818" cy="1840197"/>
          </a:xfrm>
          <a:prstGeom prst="homePlate">
            <a:avLst>
              <a:gd name="adj" fmla="val 30129"/>
            </a:avLst>
          </a:prstGeom>
          <a:solidFill>
            <a:srgbClr val="A6CD0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Sniglet"/>
                <a:ea typeface="Sniglet"/>
                <a:cs typeface="Sniglet"/>
                <a:sym typeface="Sniglet"/>
              </a:rPr>
              <a:t>dataset</a:t>
            </a:r>
            <a:endParaRPr sz="1800" u="sng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136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Bangers</vt:lpstr>
      <vt:lpstr>Sniglet</vt:lpstr>
      <vt:lpstr>Simple Light</vt:lpstr>
      <vt:lpstr>Jachimo template</vt:lpstr>
      <vt:lpstr>Intro To artificial Intelligence!</vt:lpstr>
      <vt:lpstr> What does  “Artificial Intelligence”  make you think of?</vt:lpstr>
      <vt:lpstr>PowerPoint Presentation</vt:lpstr>
      <vt:lpstr>PowerPoint Presentation</vt:lpstr>
      <vt:lpstr>AI has three parts</vt:lpstr>
      <vt:lpstr>AI has three parts</vt:lpstr>
      <vt:lpstr> What is a “dataset”?</vt:lpstr>
      <vt:lpstr>Datasets</vt:lpstr>
      <vt:lpstr>AI has three parts</vt:lpstr>
      <vt:lpstr>AI has three parts</vt:lpstr>
      <vt:lpstr> What is an “algorithm”?</vt:lpstr>
      <vt:lpstr>Algorithm</vt:lpstr>
      <vt:lpstr>Adding a contact to your phone</vt:lpstr>
      <vt:lpstr>AI has three parts</vt:lpstr>
      <vt:lpstr>Algorithm</vt:lpstr>
      <vt:lpstr>PowerPoint Presentation</vt:lpstr>
      <vt:lpstr>Instagram advertisement</vt:lpstr>
      <vt:lpstr>Instagram advertisement</vt:lpstr>
      <vt:lpstr>Instagram advertisement</vt:lpstr>
      <vt:lpstr>Instagram advertisement</vt:lpstr>
      <vt:lpstr>Instagram advertisement</vt:lpstr>
      <vt:lpstr>EMAIL SpAM filter</vt:lpstr>
      <vt:lpstr>EMAIL SpAM filter</vt:lpstr>
      <vt:lpstr>EMAIL SpAM filter</vt:lpstr>
      <vt:lpstr>EMAIL SpAM filter</vt:lpstr>
      <vt:lpstr>Email Spam Filter</vt:lpstr>
      <vt:lpstr>Email spam Filter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artificial Intelligence!</dc:title>
  <cp:lastModifiedBy>Varga Philipp</cp:lastModifiedBy>
  <cp:revision>1</cp:revision>
  <dcterms:modified xsi:type="dcterms:W3CDTF">2023-07-03T18:00:45Z</dcterms:modified>
</cp:coreProperties>
</file>